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9" r:id="rId3"/>
    <p:sldId id="258" r:id="rId4"/>
    <p:sldId id="256" r:id="rId5"/>
    <p:sldId id="257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83" r:id="rId19"/>
    <p:sldId id="273" r:id="rId20"/>
    <p:sldId id="287" r:id="rId21"/>
    <p:sldId id="284" r:id="rId22"/>
    <p:sldId id="274" r:id="rId23"/>
    <p:sldId id="278" r:id="rId24"/>
    <p:sldId id="275" r:id="rId25"/>
    <p:sldId id="276" r:id="rId26"/>
    <p:sldId id="277" r:id="rId27"/>
    <p:sldId id="279" r:id="rId28"/>
    <p:sldId id="280" r:id="rId29"/>
    <p:sldId id="281" r:id="rId30"/>
    <p:sldId id="282" r:id="rId31"/>
    <p:sldId id="285" r:id="rId32"/>
    <p:sldId id="286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8" autoAdjust="0"/>
    <p:restoredTop sz="94660"/>
  </p:normalViewPr>
  <p:slideViewPr>
    <p:cSldViewPr snapToGrid="0">
      <p:cViewPr>
        <p:scale>
          <a:sx n="45" d="100"/>
          <a:sy n="45" d="100"/>
        </p:scale>
        <p:origin x="1901" y="8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9D9630-50DA-4A8C-B794-9C0218898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F3955D-ED58-4ECD-90EA-9527E4563F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7DDB67-1D7D-4641-94BB-852B68A00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915082-E2E2-4C33-9BD2-E3A56E8F4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BFAEE-D7CE-470E-B126-715251407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942509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6F722-25BC-499C-9EDD-24344A062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2896BE-38C8-4EEB-92B9-08E2C01724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0AD2EB-0FCF-449F-A0AF-59FCA2B99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E8AA54-4C88-403F-9739-368B12E59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26E20D-9DFF-4878-B9A1-FD70FD33DD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098064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DBD5BE-EAA8-44B9-9F13-E25904E8A8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73769C-B5C6-4CDC-B5BA-3C7078FABE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259C5-1A7F-4417-8669-EAA27FD3E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BCF5F0-E6DD-4828-90BC-53A9FE310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92C219-290D-46CA-8289-986B9937C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344861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341BE-F069-40C0-96F6-031B6DFB87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D4A655-62E5-4AE0-B377-03801D6CC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E681F5-A2F7-4E27-B4F1-61E10BD9C2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69C90C-734E-4497-8F06-C6DD87863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CED71C-4EFB-4C62-A8D9-49B568C151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488676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E953F-EBBB-457A-BB96-B30145D78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4C8A6-A895-4984-A245-BC9341B72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58596A-AC74-4BBA-A325-1715FB7B6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64C5BE-619D-4A77-AE45-48BCA587D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6F143B-9238-46F7-8700-526A4DEB7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1011198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649FE-66FB-4FCF-A4C8-D2D60325B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B8A73-6BD0-4A5A-B88F-48BE17047E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CC4148-83F5-40FB-91BA-6B19173675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B64D57-63FA-4004-AEA5-FC6FAE7A5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8FBD5D-7B65-4B15-AE0A-785E85FE2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52F8E8-CE52-4C42-A11D-1E94A6C39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2026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63A6-42D4-4507-8E85-EE4674CF2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291F30-B1F1-4FE4-98A0-7F58438650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C4E65B-5BA6-4BFC-9350-D89AFE4A117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FAC89DD-11B6-416C-A214-85B6D9BD9F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F748481-1F28-4D81-9023-83A7162D65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213DDF-DD72-4C4D-8BE0-AD3D45151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7FFBC5-4044-4C9C-891B-58974045D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BCDF45-4F8C-4188-AF5D-9630B3F8E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10495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7DE58-A979-4698-BD40-A6C9A78BD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48061A-9481-4192-92AD-27A3BB631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674DA0-F0FB-402B-86A5-93CF09AEF5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23BEE0-973D-4825-815E-57DF04832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85878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A6E827-3B65-4C61-A9AB-987D91152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80B8D-5C2C-4E1D-997F-391F9D3A8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136F0-7D98-4349-A0D8-618D48FB6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606774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F9A85-D4A1-4B4B-BCFA-AB897B826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B68EBC-F979-41E3-A7FD-C295E7530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81912-3254-4E6E-88CD-7ABBEAF538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472DDB-B71E-4880-99C2-1628BB5A6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860561-7B2F-4143-AC73-6624CB311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9A43AC-6DB3-4C6D-912A-63664A65E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9117241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B303E-5ED1-4248-B2B2-8FC33B2EE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A90F8A-3203-4436-93AE-699C44AE0A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750DC6-B2BE-4529-8990-11A691BD4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F218BA-4307-4751-B6DC-690C6FD01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2D7D04-891B-4C32-A5F5-903CBA7FE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96570A-41C7-43AD-ADD9-9B997F092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839164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D920B8-2FE6-47F3-8626-807C67A932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u-K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5DB436-13CD-4AF1-A015-54A6404574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u-K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3DFFC0-F5E6-4A94-9A85-7DC7CE81DD4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369AB-C293-4FD6-B362-77FDF9D5E35D}" type="datetimeFigureOut">
              <a:rPr lang="ru-KZ" smtClean="0"/>
              <a:t>20.11.2024</a:t>
            </a:fld>
            <a:endParaRPr lang="ru-K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C7ADD3-2275-4EBC-B3B6-472534BC87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C2F-85A4-4469-B4CB-68B500313F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0F65C2-FBC9-4139-9EAA-DCB6078B675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99188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83D820-9FF9-4C00-97B3-370D5E495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2AD0E8-EFA5-4D5B-8B11-E5B9669A83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3074" name="Picture 2" descr="It's Wednesday My Dudes: почему по средам публикуют жаб">
            <a:extLst>
              <a:ext uri="{FF2B5EF4-FFF2-40B4-BE49-F238E27FC236}">
                <a16:creationId xmlns:a16="http://schemas.microsoft.com/office/drawing/2014/main" id="{B7CB33E1-B38C-41DE-B723-73F757D6F5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733" y="0"/>
            <a:ext cx="6725708" cy="6725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4692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6DFAE-4847-49E7-92A2-5EA1D62CDB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23487161" cy="2338659"/>
          </a:xfrm>
        </p:spPr>
        <p:txBody>
          <a:bodyPr/>
          <a:lstStyle/>
          <a:p>
            <a:r>
              <a:rPr lang="ru-RU" dirty="0"/>
              <a:t>Почему среду не любят?</a:t>
            </a:r>
            <a:endParaRPr lang="ru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F4E0BF-AB73-49C0-90EF-45148A352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 dirty="0"/>
          </a:p>
        </p:txBody>
      </p:sp>
      <p:pic>
        <p:nvPicPr>
          <p:cNvPr id="8194" name="Picture 2" descr="Мем №1137507 Мем, Рысь">
            <a:extLst>
              <a:ext uri="{FF2B5EF4-FFF2-40B4-BE49-F238E27FC236}">
                <a16:creationId xmlns:a16="http://schemas.microsoft.com/office/drawing/2014/main" id="{B092E04D-3EC5-4B09-BA2E-BE126AD36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7605" y="759037"/>
            <a:ext cx="4276195" cy="5339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066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BBCF2-1F6C-4ADC-AD37-C5FE0AD2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Цитаты великих о среде</a:t>
            </a:r>
            <a:endParaRPr lang="ru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9A8BD-64A6-437C-A992-3387C8A4C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9220" name="Picture 4" descr="Каждую среду люди во всем мире присылают друг другу жабу. Что это за мем и  почему уже 9 лет его обожает весь интернет?: Coцсети: Интернет и СМИ:  Lenta.ru">
            <a:extLst>
              <a:ext uri="{FF2B5EF4-FFF2-40B4-BE49-F238E27FC236}">
                <a16:creationId xmlns:a16="http://schemas.microsoft.com/office/drawing/2014/main" id="{12146F4A-82FE-43DD-9D57-6A889B058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510" y="1690688"/>
            <a:ext cx="9398980" cy="4911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2815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CBE7B-BA96-42D3-B562-B91D950BF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6F6C3-1082-4D04-8865-FF7E328CF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AutoShape 2" descr="Среда, мои чюваки — почему мем с лягушкой стал популярен в интернете по  средам, кто его придумал, что это за лягушка">
            <a:extLst>
              <a:ext uri="{FF2B5EF4-FFF2-40B4-BE49-F238E27FC236}">
                <a16:creationId xmlns:a16="http://schemas.microsoft.com/office/drawing/2014/main" id="{280B796F-91D6-4490-9101-18E0A7386C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F05D22-EFAE-4FD9-B5C4-09B56EC3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909" y="365125"/>
            <a:ext cx="5286181" cy="611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271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EE5C-3068-49D7-8BF8-C5BFBA2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6E6E0-CCB4-4989-A160-1007C200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11266" name="Picture 2" descr="Леонид Каневский, Шрек и коты: любимые мемы редакции «Постньюс»">
            <a:extLst>
              <a:ext uri="{FF2B5EF4-FFF2-40B4-BE49-F238E27FC236}">
                <a16:creationId xmlns:a16="http://schemas.microsoft.com/office/drawing/2014/main" id="{814F6C5E-DBED-4889-B256-DC3E7D6FF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7521" y="575204"/>
            <a:ext cx="7736958" cy="570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7824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EE5C-3068-49D7-8BF8-C5BFBA2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6E6E0-CCB4-4989-A160-1007C200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12290" name="Picture 2" descr="Интернет-мем — Википедия">
            <a:extLst>
              <a:ext uri="{FF2B5EF4-FFF2-40B4-BE49-F238E27FC236}">
                <a16:creationId xmlns:a16="http://schemas.microsoft.com/office/drawing/2014/main" id="{FFDE2D68-FF2A-461D-9D21-0B68D9F9DB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40" y="585788"/>
            <a:ext cx="10239260" cy="559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74879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41EE5C-3068-49D7-8BF8-C5BFBA211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6E6E0-CCB4-4989-A160-1007C2009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27FCB5-DAE5-4DC1-A818-0166DC999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951" y="206904"/>
            <a:ext cx="6533282" cy="644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686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862DF-F496-492A-B44E-41BD06F9C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D1510A-6D5C-497A-84E5-67FF8F4320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13314" name="Picture 2" descr="среда уенсдей Meme - Среда Уенсдей Венсдей - Discover &amp; Share GIFs">
            <a:extLst>
              <a:ext uri="{FF2B5EF4-FFF2-40B4-BE49-F238E27FC236}">
                <a16:creationId xmlns:a16="http://schemas.microsoft.com/office/drawing/2014/main" id="{93B25F42-AEEB-48D2-859F-1E8D0F7DB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3948" y="-2028295"/>
            <a:ext cx="11697523" cy="1557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Девочка Уэнздей #рекомендации #уэнсдей #ohio #смешныевидео #memes | TikTok">
            <a:extLst>
              <a:ext uri="{FF2B5EF4-FFF2-40B4-BE49-F238E27FC236}">
                <a16:creationId xmlns:a16="http://schemas.microsoft.com/office/drawing/2014/main" id="{4727BB5F-4948-413E-811B-310245D76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091" y="-234950"/>
            <a:ext cx="3867742" cy="6906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0402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B1D5E-730C-487E-A1FC-98519C1D7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306F81-6CBB-4460-9F8E-E9B9B7797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AutoShape 2" descr="Мем 77381 от автора Player_Dead">
            <a:extLst>
              <a:ext uri="{FF2B5EF4-FFF2-40B4-BE49-F238E27FC236}">
                <a16:creationId xmlns:a16="http://schemas.microsoft.com/office/drawing/2014/main" id="{F430A2D5-6688-4AD6-89F9-65CFED1C3F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sp>
        <p:nvSpPr>
          <p:cNvPr id="5" name="AutoShape 4" descr="Мем 77381 от автора Player_Dead">
            <a:extLst>
              <a:ext uri="{FF2B5EF4-FFF2-40B4-BE49-F238E27FC236}">
                <a16:creationId xmlns:a16="http://schemas.microsoft.com/office/drawing/2014/main" id="{2510B2B1-DAB0-4507-A9A7-E823F344AC0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C29C60-44C9-4900-966D-741F58ECC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4037" y="-139205"/>
            <a:ext cx="6308725" cy="699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1CC6-3158-46A1-A9C2-46CD0CD8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3D229-4859-4094-8663-D979601C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25602" name="Picture 2" descr="Мем для программистов - Пряник - мемы, смешные картинки и веселые посты на  любой вкус">
            <a:extLst>
              <a:ext uri="{FF2B5EF4-FFF2-40B4-BE49-F238E27FC236}">
                <a16:creationId xmlns:a16="http://schemas.microsoft.com/office/drawing/2014/main" id="{9452C64A-2589-41DD-8FFE-9CBAB9F8E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3067" y="339273"/>
            <a:ext cx="6652683" cy="654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45345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93D6C-1239-4402-9BD3-73D56C74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15362" name="Picture 2" descr="Memify - Лучшие новые мемы">
            <a:extLst>
              <a:ext uri="{FF2B5EF4-FFF2-40B4-BE49-F238E27FC236}">
                <a16:creationId xmlns:a16="http://schemas.microsoft.com/office/drawing/2014/main" id="{4493BE87-7008-4D28-8339-218EC2AF4D3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637" y="752739"/>
            <a:ext cx="5740136" cy="5740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13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D128-3B2D-4325-A942-84FB34208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2267" y="0"/>
            <a:ext cx="9144000" cy="919163"/>
          </a:xfrm>
        </p:spPr>
        <p:txBody>
          <a:bodyPr/>
          <a:lstStyle/>
          <a:p>
            <a:r>
              <a:rPr lang="ru-RU" dirty="0"/>
              <a:t>История мема</a:t>
            </a:r>
            <a:endParaRPr lang="ru-KZ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8C778-841A-4238-A7CE-C6402A4FAD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4133" y="1168400"/>
            <a:ext cx="11192934" cy="6231467"/>
          </a:xfrm>
        </p:spPr>
        <p:txBody>
          <a:bodyPr>
            <a:normAutofit/>
          </a:bodyPr>
          <a:lstStyle/>
          <a:p>
            <a:r>
              <a:rPr lang="ru-RU" sz="2800" b="1" dirty="0"/>
              <a:t>20 ноября, 2024 года - среда. </a:t>
            </a:r>
          </a:p>
          <a:p>
            <a:r>
              <a:rPr lang="ru-RU" sz="2800" b="1" dirty="0"/>
              <a:t>Это значит, что в интернете точно можно встретить картинку, которая появляется лишь в этот день недели - жаба, которая на ней улыбается, говорит: «It is Wednesday, my dudes». </a:t>
            </a:r>
          </a:p>
          <a:p>
            <a:endParaRPr lang="ru-RU" sz="2800" b="1" dirty="0"/>
          </a:p>
          <a:p>
            <a:r>
              <a:rPr lang="ru-RU" sz="2800" b="1" dirty="0"/>
              <a:t>И это продолжается уже около девяти лет. Всё началось с Tumblr, где 10 декабря 2014 года (в среду) пользователь kidpix2 запостил картинку с жабой и подписью "Это среда, мои чуваки".</a:t>
            </a:r>
          </a:p>
          <a:p>
            <a:endParaRPr lang="ru-RU" sz="2800" b="1" dirty="0"/>
          </a:p>
          <a:p>
            <a:r>
              <a:rPr lang="ru-RU" sz="2800" b="1" dirty="0"/>
              <a:t> Сам ли он сделал мем, почему решил опубликовать это изображение, и что означает привязка именно к среде - до сих пор неизвестно.</a:t>
            </a:r>
            <a:endParaRPr lang="ru-KZ" sz="2800" b="1" dirty="0"/>
          </a:p>
        </p:txBody>
      </p:sp>
      <p:pic>
        <p:nvPicPr>
          <p:cNvPr id="4098" name="Picture 2" descr="Почему среда - день жабы It Is Wednesday My Dudes, Жаба, Среда, Лягушки, Картинка с текстом, YouTube, Twitter, Видео, Длиннопост">
            <a:extLst>
              <a:ext uri="{FF2B5EF4-FFF2-40B4-BE49-F238E27FC236}">
                <a16:creationId xmlns:a16="http://schemas.microsoft.com/office/drawing/2014/main" id="{937E9511-7111-4E0D-A52C-1822D4F09A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0" y="0"/>
            <a:ext cx="2605617" cy="1738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8164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74CD-B201-48E0-BBC8-4B6A4264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6B5F-9802-4C6F-8508-26B162623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29698" name="Picture 2">
            <a:extLst>
              <a:ext uri="{FF2B5EF4-FFF2-40B4-BE49-F238E27FC236}">
                <a16:creationId xmlns:a16="http://schemas.microsoft.com/office/drawing/2014/main" id="{C812340C-9264-4D74-A029-71CDD86D53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1413" y="0"/>
            <a:ext cx="4829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17175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E1CC6-3158-46A1-A9C2-46CD0CD8AF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3D229-4859-4094-8663-D979601C0E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AutoShape 2" descr="Программист.Приколы мемы шоу @Domi show - YouTube">
            <a:extLst>
              <a:ext uri="{FF2B5EF4-FFF2-40B4-BE49-F238E27FC236}">
                <a16:creationId xmlns:a16="http://schemas.microsoft.com/office/drawing/2014/main" id="{4C24F778-6F4B-4BFC-BEF9-219D73100DB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KZ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1CDC75-F271-40B0-9F6B-12CF4FE373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0486" y="387350"/>
            <a:ext cx="7386228" cy="577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520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304C-3BC4-4DDC-81DE-88165F1C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1508-0E54-4A7F-94A4-36B6F9BE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16386" name="Picture 2" descr="Мемы про программистов: подборка самых смешных">
            <a:extLst>
              <a:ext uri="{FF2B5EF4-FFF2-40B4-BE49-F238E27FC236}">
                <a16:creationId xmlns:a16="http://schemas.microsoft.com/office/drawing/2014/main" id="{BA7E0D12-547B-44C4-9AF8-F0D694BC7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5811" y="681037"/>
            <a:ext cx="9700377" cy="524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2852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7D9E-4D86-4E77-84C5-716F6CF2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7FD8-0AC0-4A9B-BC36-79DF7B90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20482" name="Picture 2" descr="Можно ли стать программистом в 40+ лет? - YouTube">
            <a:extLst>
              <a:ext uri="{FF2B5EF4-FFF2-40B4-BE49-F238E27FC236}">
                <a16:creationId xmlns:a16="http://schemas.microsoft.com/office/drawing/2014/main" id="{2FBEF4C2-F00A-4958-8ED7-3B4E39E49A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56" y="324643"/>
            <a:ext cx="10400753" cy="5852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19761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304C-3BC4-4DDC-81DE-88165F1C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1508-0E54-4A7F-94A4-36B6F9BE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17410" name="Picture 2" descr="ПРОГРАММИСТ РЕАГИРУЕТ НА МЕМЫ? | АРТЕМ FLASH">
            <a:extLst>
              <a:ext uri="{FF2B5EF4-FFF2-40B4-BE49-F238E27FC236}">
                <a16:creationId xmlns:a16="http://schemas.microsoft.com/office/drawing/2014/main" id="{1E190295-1183-484C-AA40-E70366477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275" y="365125"/>
            <a:ext cx="10113449" cy="569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53096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304C-3BC4-4DDC-81DE-88165F1C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1508-0E54-4A7F-94A4-36B6F9BE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18434" name="Picture 2" descr="Программистский сленг: как не запутаться в терминах - YouTube">
            <a:extLst>
              <a:ext uri="{FF2B5EF4-FFF2-40B4-BE49-F238E27FC236}">
                <a16:creationId xmlns:a16="http://schemas.microsoft.com/office/drawing/2014/main" id="{D084B074-0FB8-4F9A-9C58-8964024FD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189" y="1150407"/>
            <a:ext cx="9270819" cy="5216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0858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3304C-3BC4-4DDC-81DE-88165F1C3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E1508-0E54-4A7F-94A4-36B6F9BEC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19458" name="Picture 2" descr="Можно ли стать программистом в 40+ лет? - YouTube">
            <a:extLst>
              <a:ext uri="{FF2B5EF4-FFF2-40B4-BE49-F238E27FC236}">
                <a16:creationId xmlns:a16="http://schemas.microsoft.com/office/drawing/2014/main" id="{AD07B383-5092-4BF7-9BFB-4ECF4866B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99" y="407457"/>
            <a:ext cx="10253576" cy="576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7403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7D9E-4D86-4E77-84C5-716F6CF2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7FD8-0AC0-4A9B-BC36-79DF7B90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21506" name="Picture 2" descr="Топ 6 самых глупых ошибок в обучении на программиста - YouTube">
            <a:extLst>
              <a:ext uri="{FF2B5EF4-FFF2-40B4-BE49-F238E27FC236}">
                <a16:creationId xmlns:a16="http://schemas.microsoft.com/office/drawing/2014/main" id="{F157A34F-761B-442F-A361-401640613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571500"/>
            <a:ext cx="7620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74264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7D9E-4D86-4E77-84C5-716F6CF2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7FD8-0AC0-4A9B-BC36-79DF7B90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F22C2BE6-0E68-43D9-AEDC-9079EAA0F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34331">
            <a:off x="1852829" y="835545"/>
            <a:ext cx="9031224" cy="5010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375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7D9E-4D86-4E77-84C5-716F6CF2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7FD8-0AC0-4A9B-BC36-79DF7B90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23554" name="Picture 2" descr="Анекдоты про программистов - смешные шутки и приколы - Телеграф">
            <a:extLst>
              <a:ext uri="{FF2B5EF4-FFF2-40B4-BE49-F238E27FC236}">
                <a16:creationId xmlns:a16="http://schemas.microsoft.com/office/drawing/2014/main" id="{B8CF0C1F-5D8F-416A-86A6-05BD2DF1C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7077" y="681037"/>
            <a:ext cx="8931939" cy="500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05908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D128-3B2D-4325-A942-84FB34208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8C778-841A-4238-A7CE-C6402A4FAD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2050" name="Picture 2" descr="It's Wednesday My Dudes: почему по средам публикуют жаб">
            <a:extLst>
              <a:ext uri="{FF2B5EF4-FFF2-40B4-BE49-F238E27FC236}">
                <a16:creationId xmlns:a16="http://schemas.microsoft.com/office/drawing/2014/main" id="{7906A70E-E7B8-4A82-B049-7CB7F3FB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641" y="-1353080"/>
            <a:ext cx="9564159" cy="9564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3563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7D9E-4D86-4E77-84C5-716F6CF2D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337FD8-0AC0-4A9B-BC36-79DF7B9034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26626" name="Picture 2" descr="1464729791156456568">
            <a:extLst>
              <a:ext uri="{FF2B5EF4-FFF2-40B4-BE49-F238E27FC236}">
                <a16:creationId xmlns:a16="http://schemas.microsoft.com/office/drawing/2014/main" id="{3692E1DE-B925-4A57-A680-38A74FB3A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0"/>
            <a:ext cx="10287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4057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F540A-D93F-41A5-B241-E19ECC19B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1D924D-212A-459E-AA56-48D2945F2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27650" name="Picture 2" descr="big_fbe06a1e046ca0cbb7a71305177463eb">
            <a:extLst>
              <a:ext uri="{FF2B5EF4-FFF2-40B4-BE49-F238E27FC236}">
                <a16:creationId xmlns:a16="http://schemas.microsoft.com/office/drawing/2014/main" id="{C19C3E48-48B1-4B79-9863-7730953E0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600" y="570970"/>
            <a:ext cx="6718300" cy="5374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09890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74CD-B201-48E0-BBC8-4B6A4264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6B5F-9802-4C6F-8508-26B162623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28674" name="Picture 2" descr="celauyx432">
            <a:extLst>
              <a:ext uri="{FF2B5EF4-FFF2-40B4-BE49-F238E27FC236}">
                <a16:creationId xmlns:a16="http://schemas.microsoft.com/office/drawing/2014/main" id="{18623A83-4379-49C1-87E3-083A39635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933" y="188383"/>
            <a:ext cx="6374342" cy="614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75060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74CD-B201-48E0-BBC8-4B6A4264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6B5F-9802-4C6F-8508-26B162623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30722" name="Picture 2">
            <a:extLst>
              <a:ext uri="{FF2B5EF4-FFF2-40B4-BE49-F238E27FC236}">
                <a16:creationId xmlns:a16="http://schemas.microsoft.com/office/drawing/2014/main" id="{AA71019D-8F4B-4AA6-A73E-265A7CC84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508" y="-120120"/>
            <a:ext cx="8380825" cy="66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7416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74CD-B201-48E0-BBC8-4B6A42644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636B5F-9802-4C6F-8508-26B162623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31746" name="Picture 2" descr="Не шуршите">
            <a:extLst>
              <a:ext uri="{FF2B5EF4-FFF2-40B4-BE49-F238E27FC236}">
                <a16:creationId xmlns:a16="http://schemas.microsoft.com/office/drawing/2014/main" id="{5D4FAEA8-50CE-4D45-9244-3E6F20788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12192000" cy="686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4496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81B5D-9C5C-46EB-BAB2-A60AB636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37C1C-8733-4836-B2A7-ECB48B85A5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32770" name="Picture 2">
            <a:extLst>
              <a:ext uri="{FF2B5EF4-FFF2-40B4-BE49-F238E27FC236}">
                <a16:creationId xmlns:a16="http://schemas.microsoft.com/office/drawing/2014/main" id="{7C05F935-5450-4119-9AF3-87CCD3CF80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7775" y="0"/>
            <a:ext cx="71564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3FB1661-2EA0-402A-BE71-9773409C69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4225" y="-36776"/>
            <a:ext cx="2517775" cy="68947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8BFAC2-AC07-4361-A75E-9B06E0B2F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6776"/>
            <a:ext cx="2517775" cy="68947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FDB027A-BFA6-4681-8E5E-3E6741A6A501}"/>
              </a:ext>
            </a:extLst>
          </p:cNvPr>
          <p:cNvSpPr txBox="1"/>
          <p:nvPr/>
        </p:nvSpPr>
        <p:spPr>
          <a:xfrm>
            <a:off x="4521200" y="2929467"/>
            <a:ext cx="32850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highlight>
                  <a:srgbClr val="FFFF00"/>
                </a:highlight>
              </a:rPr>
              <a:t>Дебаты хуяты</a:t>
            </a:r>
            <a:endParaRPr lang="ru-KZ" sz="4000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4265524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D128-3B2D-4325-A942-84FB34208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8C778-841A-4238-A7CE-C6402A4FAD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1026" name="Picture 2" descr="Каждую среду люди во всем мире присылают друг другу жабу. Что это за мем и  почему уже 9 лет его обожает весь интернет?: Coцсети: Интернет и СМИ:  Lenta.ru">
            <a:extLst>
              <a:ext uri="{FF2B5EF4-FFF2-40B4-BE49-F238E27FC236}">
                <a16:creationId xmlns:a16="http://schemas.microsoft.com/office/drawing/2014/main" id="{1B017C19-7283-4DCE-B731-69365B684E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0"/>
            <a:ext cx="5484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8510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3F9D3-052C-4A31-99EA-C2817BA5E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24CE0-CDD2-477D-AE7F-64FB3043BD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2E22FB-47E9-4DAB-A09C-99C487991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4999" y="-109537"/>
            <a:ext cx="7071667" cy="711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9506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5D128-3B2D-4325-A942-84FB342082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18C778-841A-4238-A7CE-C6402A4FAD4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122" name="Picture 2" descr="С большим удовольствием сообщаю, что сегодня среда, мои чюваки! | Пикабу">
            <a:extLst>
              <a:ext uri="{FF2B5EF4-FFF2-40B4-BE49-F238E27FC236}">
                <a16:creationId xmlns:a16="http://schemas.microsoft.com/office/drawing/2014/main" id="{B554547A-7280-4B29-9410-11D5D4A36F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800" y="0"/>
            <a:ext cx="5943076" cy="6917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725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4E09D-1282-48DF-8C55-D906BD5983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Вопросы для вопроса:</a:t>
            </a:r>
            <a:endParaRPr lang="ru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26C40E-4E22-48B3-A8CA-341B5CD237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1. Почему именно среда?</a:t>
            </a:r>
          </a:p>
          <a:p>
            <a:r>
              <a:rPr lang="ru-RU" dirty="0"/>
              <a:t>2. Почему именно лягушка?</a:t>
            </a:r>
          </a:p>
        </p:txBody>
      </p:sp>
      <p:pic>
        <p:nvPicPr>
          <p:cNvPr id="6146" name="Picture 2" descr="Почему среда - день жабы | Пикабу">
            <a:extLst>
              <a:ext uri="{FF2B5EF4-FFF2-40B4-BE49-F238E27FC236}">
                <a16:creationId xmlns:a16="http://schemas.microsoft.com/office/drawing/2014/main" id="{853D099C-960C-4E8B-9859-008F5151B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449" y="1253331"/>
            <a:ext cx="4180325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8384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29E83-715A-4AFF-B348-4C971AB67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369C83-F6A8-4C8B-8D7B-4640C702EE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7170" name="Picture 2" descr="It's Wednesday My Dudes: почему по средам публикуют жаб">
            <a:extLst>
              <a:ext uri="{FF2B5EF4-FFF2-40B4-BE49-F238E27FC236}">
                <a16:creationId xmlns:a16="http://schemas.microsoft.com/office/drawing/2014/main" id="{3794A31A-6CFD-4303-B917-EE6DFEEF1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7842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569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D6FCC-DB1E-4A55-B1EA-CA1CF50503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Почему среду любят?</a:t>
            </a:r>
            <a:endParaRPr lang="ru-KZ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97324DA-7C05-4184-A738-C3C21AC8C8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200" y="1471506"/>
            <a:ext cx="7129181" cy="5386493"/>
          </a:xfrm>
        </p:spPr>
      </p:pic>
    </p:spTree>
    <p:extLst>
      <p:ext uri="{BB962C8B-B14F-4D97-AF65-F5344CB8AC3E}">
        <p14:creationId xmlns:p14="http://schemas.microsoft.com/office/powerpoint/2010/main" val="3344405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140</Words>
  <Application>Microsoft Office PowerPoint</Application>
  <PresentationFormat>Widescreen</PresentationFormat>
  <Paragraphs>14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Calibri Light</vt:lpstr>
      <vt:lpstr>Office Theme</vt:lpstr>
      <vt:lpstr>PowerPoint Presentation</vt:lpstr>
      <vt:lpstr>История мема</vt:lpstr>
      <vt:lpstr>PowerPoint Presentation</vt:lpstr>
      <vt:lpstr>PowerPoint Presentation</vt:lpstr>
      <vt:lpstr>PowerPoint Presentation</vt:lpstr>
      <vt:lpstr>PowerPoint Presentation</vt:lpstr>
      <vt:lpstr>Вопросы для вопроса:</vt:lpstr>
      <vt:lpstr>PowerPoint Presentation</vt:lpstr>
      <vt:lpstr>Почему среду любят?</vt:lpstr>
      <vt:lpstr>Почему среду не любят?</vt:lpstr>
      <vt:lpstr>Цитаты великих о среде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илья Фёдоров</dc:creator>
  <cp:lastModifiedBy>илья Фёдоров</cp:lastModifiedBy>
  <cp:revision>2</cp:revision>
  <dcterms:created xsi:type="dcterms:W3CDTF">2024-11-20T03:13:44Z</dcterms:created>
  <dcterms:modified xsi:type="dcterms:W3CDTF">2024-11-20T09:08:34Z</dcterms:modified>
</cp:coreProperties>
</file>